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0524a6c97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0524a6c97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0524a6c979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0524a6c979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0524a6c979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0524a6c979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0524a6c979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0524a6c979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hyperlink" Target="https://forms.gle/oxCrZUimL9mY3dHj8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6591" l="0" r="0" t="8791"/>
          <a:stretch/>
        </p:blipFill>
        <p:spPr>
          <a:xfrm>
            <a:off x="1676400" y="136600"/>
            <a:ext cx="5791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52550"/>
            <a:ext cx="3790950" cy="37909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4031175" y="1372650"/>
            <a:ext cx="41733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Impact"/>
                <a:ea typeface="Impact"/>
                <a:cs typeface="Impact"/>
                <a:sym typeface="Impact"/>
              </a:rPr>
              <a:t>Tech procedures </a:t>
            </a:r>
            <a:endParaRPr sz="4800"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6591" l="0" r="0" t="8791"/>
          <a:stretch/>
        </p:blipFill>
        <p:spPr>
          <a:xfrm>
            <a:off x="1676400" y="136600"/>
            <a:ext cx="5791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52550"/>
            <a:ext cx="3790950" cy="37909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555950" y="946650"/>
            <a:ext cx="6216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Impact"/>
                <a:ea typeface="Impact"/>
                <a:cs typeface="Impact"/>
                <a:sym typeface="Impact"/>
              </a:rPr>
              <a:t>Need a loaner for the day?</a:t>
            </a:r>
            <a:endParaRPr sz="4400"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3613075" y="1751325"/>
            <a:ext cx="52065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BRING. YOUR. DEVICE. TO. SCHOOL. EVERY. DAY.</a:t>
            </a:r>
            <a:br>
              <a:rPr lang="en"/>
            </a:b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We have a VERY limited number of loaners so they are first come/first served.</a:t>
            </a:r>
            <a:br>
              <a:rPr lang="en"/>
            </a:b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Get a Technology pass in Teachers.io from your extension/intervention teacher.  You MUST have a pass.</a:t>
            </a:r>
            <a:br>
              <a:rPr lang="en"/>
            </a:b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Come to the library </a:t>
            </a:r>
            <a:r>
              <a:rPr b="1" lang="en"/>
              <a:t>before 9:45.</a:t>
            </a:r>
            <a:br>
              <a:rPr lang="en"/>
            </a:b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Return the device to Ms. Neal </a:t>
            </a:r>
            <a:r>
              <a:rPr b="1" lang="en"/>
              <a:t>at 3:55.</a:t>
            </a:r>
            <a:br>
              <a:rPr b="1" lang="en"/>
            </a:b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"/>
              <a:t>No pass? After 9:45? We’re all out of devices? No loaner!  </a:t>
            </a:r>
            <a:r>
              <a:rPr lang="en"/>
              <a:t>Return to class and work with pencil &amp; paper.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 preferRelativeResize="0"/>
          <p:nvPr/>
        </p:nvPicPr>
        <p:blipFill rotWithShape="1">
          <a:blip r:embed="rId3">
            <a:alphaModFix/>
          </a:blip>
          <a:srcRect b="6591" l="0" r="0" t="8791"/>
          <a:stretch/>
        </p:blipFill>
        <p:spPr>
          <a:xfrm>
            <a:off x="1676400" y="136600"/>
            <a:ext cx="5791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52550"/>
            <a:ext cx="3790950" cy="379095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2555950" y="946650"/>
            <a:ext cx="6216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Impact"/>
                <a:ea typeface="Impact"/>
                <a:cs typeface="Impact"/>
                <a:sym typeface="Impact"/>
              </a:rPr>
              <a:t>Having device issues?</a:t>
            </a:r>
            <a:endParaRPr sz="4400"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3613075" y="1979925"/>
            <a:ext cx="52065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BRING. YOUR. DEVICE. TO. SCHOOL. EVERY. DAY.</a:t>
            </a:r>
            <a:br>
              <a:rPr lang="en"/>
            </a:b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Get a Technology pass in Teachers.io from your extension/intervention teacher.  You MUST have a pass.</a:t>
            </a:r>
            <a:br>
              <a:rPr lang="en"/>
            </a:b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Bring your device to the library </a:t>
            </a:r>
            <a:r>
              <a:rPr b="1" lang="en"/>
              <a:t>before 9:45</a:t>
            </a:r>
            <a:r>
              <a:rPr lang="en"/>
              <a:t>.</a:t>
            </a:r>
            <a:br>
              <a:rPr lang="en"/>
            </a:b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"/>
              <a:t>No pass? After 9:45? </a:t>
            </a:r>
            <a:r>
              <a:rPr lang="en"/>
              <a:t>Return to class and work with pencil &amp; paper.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 b="6591" l="0" r="0" t="8791"/>
          <a:stretch/>
        </p:blipFill>
        <p:spPr>
          <a:xfrm>
            <a:off x="1676400" y="136600"/>
            <a:ext cx="5791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52550"/>
            <a:ext cx="3790950" cy="379095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2555950" y="946650"/>
            <a:ext cx="6216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Impact"/>
                <a:ea typeface="Impact"/>
                <a:cs typeface="Impact"/>
                <a:sym typeface="Impact"/>
              </a:rPr>
              <a:t>Charger not working?</a:t>
            </a:r>
            <a:endParaRPr sz="4400"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3613075" y="1979925"/>
            <a:ext cx="5206500" cy="32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BRING. YOUR. DEVICE. TO. SCHOOL. EVERY. DAY.</a:t>
            </a:r>
            <a:br>
              <a:rPr lang="en"/>
            </a:b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Get a Technology pass in Teachers.io from your extension/intervention teacher.  You MUST have a pass.</a:t>
            </a:r>
            <a:br>
              <a:rPr lang="en"/>
            </a:b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Bring your charger to the library </a:t>
            </a:r>
            <a:r>
              <a:rPr b="1" lang="en"/>
              <a:t>before 9:45</a:t>
            </a:r>
            <a:r>
              <a:rPr lang="en"/>
              <a:t>.</a:t>
            </a:r>
            <a:br>
              <a:rPr lang="en"/>
            </a:b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To get a new charger, you MUST return the non-working charger.</a:t>
            </a:r>
            <a:br>
              <a:rPr lang="en"/>
            </a:b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"/>
              <a:t>No pass? No charger to swap? After 9:45? </a:t>
            </a:r>
            <a:r>
              <a:rPr lang="en"/>
              <a:t>No new charger</a:t>
            </a:r>
            <a:r>
              <a:rPr lang="en"/>
              <a:t>.  Return to class and work with pencil &amp; paper.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7"/>
          <p:cNvPicPr preferRelativeResize="0"/>
          <p:nvPr/>
        </p:nvPicPr>
        <p:blipFill rotWithShape="1">
          <a:blip r:embed="rId3">
            <a:alphaModFix/>
          </a:blip>
          <a:srcRect b="6591" l="0" r="0" t="8791"/>
          <a:stretch/>
        </p:blipFill>
        <p:spPr>
          <a:xfrm>
            <a:off x="1676400" y="136600"/>
            <a:ext cx="57912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52550"/>
            <a:ext cx="3790950" cy="37909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7"/>
          <p:cNvSpPr txBox="1"/>
          <p:nvPr/>
        </p:nvSpPr>
        <p:spPr>
          <a:xfrm>
            <a:off x="2555950" y="946650"/>
            <a:ext cx="6216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Impact"/>
                <a:ea typeface="Impact"/>
                <a:cs typeface="Impact"/>
                <a:sym typeface="Impact"/>
              </a:rPr>
              <a:t>Lost your computer?</a:t>
            </a:r>
            <a:endParaRPr sz="4400"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88" name="Google Shape;88;p17"/>
          <p:cNvSpPr txBox="1"/>
          <p:nvPr/>
        </p:nvSpPr>
        <p:spPr>
          <a:xfrm>
            <a:off x="3644625" y="1808550"/>
            <a:ext cx="535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BRING. YOUR. DEVICE. TO. SCHOOL. EVERY. DAY.</a:t>
            </a:r>
            <a:endParaRPr/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06349" y="2271725"/>
            <a:ext cx="2065901" cy="26743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 txBox="1"/>
          <p:nvPr/>
        </p:nvSpPr>
        <p:spPr>
          <a:xfrm>
            <a:off x="3644625" y="2271725"/>
            <a:ext cx="28005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We do not have loaners for lost devices.  You will need to report your device lost and work with pen &amp; paper until a staff member follows up with you.</a:t>
            </a:r>
            <a:br>
              <a:rPr lang="en"/>
            </a:b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This form is also in the library GCR.</a:t>
            </a:r>
            <a:endParaRPr/>
          </a:p>
        </p:txBody>
      </p:sp>
      <p:sp>
        <p:nvSpPr>
          <p:cNvPr id="91" name="Google Shape;91;p17"/>
          <p:cNvSpPr txBox="1"/>
          <p:nvPr/>
        </p:nvSpPr>
        <p:spPr>
          <a:xfrm>
            <a:off x="2761500" y="4409825"/>
            <a:ext cx="362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6"/>
              </a:rPr>
              <a:t>https://forms.gle/oxCrZUimL9mY3dHj8</a:t>
            </a:r>
            <a:r>
              <a:rPr lang="en">
                <a:solidFill>
                  <a:schemeClr val="dk1"/>
                </a:solidFill>
              </a:rPr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