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0524a6c97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0524a6c97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524a6c97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524a6c97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524a6c97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524a6c97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524a6c97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524a6c97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hyperlink" Target="https://forms.gle/oxCrZUimL9mY3dHj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6591" l="0" r="0" t="8791"/>
          <a:stretch/>
        </p:blipFill>
        <p:spPr>
          <a:xfrm>
            <a:off x="1676400" y="136600"/>
            <a:ext cx="5791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2550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031175" y="1372650"/>
            <a:ext cx="4173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Impact"/>
                <a:ea typeface="Impact"/>
                <a:cs typeface="Impact"/>
                <a:sym typeface="Impact"/>
              </a:rPr>
              <a:t>Tech procedures </a:t>
            </a:r>
            <a:endParaRPr sz="4800"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6591" l="0" r="0" t="8791"/>
          <a:stretch/>
        </p:blipFill>
        <p:spPr>
          <a:xfrm>
            <a:off x="1676400" y="136600"/>
            <a:ext cx="5791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2550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555950" y="946650"/>
            <a:ext cx="6216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Impact"/>
                <a:ea typeface="Impact"/>
                <a:cs typeface="Impact"/>
                <a:sym typeface="Impact"/>
              </a:rPr>
              <a:t>Need a loaner for the day?</a:t>
            </a:r>
            <a:endParaRPr sz="44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613075" y="1751325"/>
            <a:ext cx="5206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BRING. YOUR. DEVICE. TO. SCHOOL. EVERY. DAY.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have a VERY limited number of loaners so they are first come/first served.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a Technology pass in Teachers.io from your extension/intervention teacher.  You MUST have a pass.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Come to the library </a:t>
            </a:r>
            <a:r>
              <a:rPr b="1" lang="en"/>
              <a:t>before 9:45.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Return the device to Ms. Neal </a:t>
            </a:r>
            <a:r>
              <a:rPr b="1" lang="en"/>
              <a:t>at 3:55.</a:t>
            </a:r>
            <a:br>
              <a:rPr b="1" lang="en"/>
            </a:b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No pass? After 9:45? We’re all out of devices? No loaner!  </a:t>
            </a:r>
            <a:r>
              <a:rPr lang="en"/>
              <a:t>Return to class and work with pencil &amp; paper.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6591" l="0" r="0" t="8791"/>
          <a:stretch/>
        </p:blipFill>
        <p:spPr>
          <a:xfrm>
            <a:off x="1676400" y="136600"/>
            <a:ext cx="5791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2550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555950" y="946650"/>
            <a:ext cx="6216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Impact"/>
                <a:ea typeface="Impact"/>
                <a:cs typeface="Impact"/>
                <a:sym typeface="Impact"/>
              </a:rPr>
              <a:t>Having device issues?</a:t>
            </a:r>
            <a:endParaRPr sz="44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613075" y="1979925"/>
            <a:ext cx="52065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BRING. YOUR. DEVICE. TO. SCHOOL. EVERY. DAY.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a Technology pass in Teachers.io from your extension/intervention teacher.  You MUST have a pass.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 your device to the library </a:t>
            </a:r>
            <a:r>
              <a:rPr b="1" lang="en"/>
              <a:t>before 9:45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No pass? After 9:45? </a:t>
            </a:r>
            <a:r>
              <a:rPr lang="en"/>
              <a:t>Return to class and work with pencil &amp; paper.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6591" l="0" r="0" t="8791"/>
          <a:stretch/>
        </p:blipFill>
        <p:spPr>
          <a:xfrm>
            <a:off x="1676400" y="136600"/>
            <a:ext cx="5791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2550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2555950" y="946650"/>
            <a:ext cx="6216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Impact"/>
                <a:ea typeface="Impact"/>
                <a:cs typeface="Impact"/>
                <a:sym typeface="Impact"/>
              </a:rPr>
              <a:t>Charger not working?</a:t>
            </a:r>
            <a:endParaRPr sz="44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613075" y="1979925"/>
            <a:ext cx="52065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BRING. YOUR. DEVICE. TO. SCHOOL. EVERY. DAY.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a Technology pass in Teachers.io from your extension/intervention teacher.  You MUST have a pass.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 your charger to the library </a:t>
            </a:r>
            <a:r>
              <a:rPr b="1" lang="en"/>
              <a:t>before 9:45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To get a new charger, you MUST return the non-working charger.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/>
              <a:t>No pass? No charger to swap? After 9:45? </a:t>
            </a:r>
            <a:r>
              <a:rPr lang="en"/>
              <a:t>No new charger</a:t>
            </a:r>
            <a:r>
              <a:rPr lang="en"/>
              <a:t>.  Return to class and work with pencil &amp; paper.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6591" l="0" r="0" t="8791"/>
          <a:stretch/>
        </p:blipFill>
        <p:spPr>
          <a:xfrm>
            <a:off x="1676400" y="136600"/>
            <a:ext cx="57912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2550"/>
            <a:ext cx="3790950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2555950" y="946650"/>
            <a:ext cx="6216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Impact"/>
                <a:ea typeface="Impact"/>
                <a:cs typeface="Impact"/>
                <a:sym typeface="Impact"/>
              </a:rPr>
              <a:t>Lost your computer?</a:t>
            </a:r>
            <a:endParaRPr sz="44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3644625" y="1808550"/>
            <a:ext cx="535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BRING. YOUR. DEVICE. TO. SCHOOL. EVERY. DAY.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06349" y="2271725"/>
            <a:ext cx="2065901" cy="267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3644625" y="2271725"/>
            <a:ext cx="28005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do not have loaners for lost devices.  You will need to report your device lost and work with pen &amp; paper until a staff member follows up with you.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This form is also in the library GCR.</a:t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2761500" y="4409825"/>
            <a:ext cx="362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https://forms.gle/oxCrZUimL9mY3dHj8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